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85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78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31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23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24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8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8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31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3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29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4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C580-AFD3-4720-B53E-F9A6BCAE85E6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5E5C-ED2B-4F40-B5BB-3DC954529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06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0282" y="1177447"/>
            <a:ext cx="1239313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濕地探索隊 測驗說明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測驗場地：寬：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迴旋寬度：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考驗煞車的距離：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4.3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角標左右寬度各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共騎乘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圈，第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圈終點前測試煞車能力，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秒內完成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當場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未通過，即變更行程為步行至關渡自然公園進行探索或室內課程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費用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皆須自付。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4" y="-125142"/>
            <a:ext cx="1588015" cy="22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6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61" y="1806879"/>
            <a:ext cx="6116877" cy="4587658"/>
          </a:xfrm>
          <a:prstGeom prst="rect">
            <a:avLst/>
          </a:prstGeom>
        </p:spPr>
      </p:pic>
      <p:sp>
        <p:nvSpPr>
          <p:cNvPr id="3" name="直線圖說文字 1 2"/>
          <p:cNvSpPr/>
          <p:nvPr/>
        </p:nvSpPr>
        <p:spPr>
          <a:xfrm>
            <a:off x="10020822" y="3645074"/>
            <a:ext cx="1164920" cy="850642"/>
          </a:xfrm>
          <a:prstGeom prst="borderCallout1">
            <a:avLst>
              <a:gd name="adj1" fmla="val 53508"/>
              <a:gd name="adj2" fmla="val -1484"/>
              <a:gd name="adj3" fmla="val 210131"/>
              <a:gd name="adj4" fmla="val -91802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起點位置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 rot="13435415">
            <a:off x="8172219" y="5105372"/>
            <a:ext cx="868719" cy="3552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rot="6218499">
            <a:off x="6132579" y="4059035"/>
            <a:ext cx="545561" cy="2776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迴轉箭號 5"/>
          <p:cNvSpPr/>
          <p:nvPr/>
        </p:nvSpPr>
        <p:spPr>
          <a:xfrm rot="10800000" flipH="1">
            <a:off x="6206093" y="4567303"/>
            <a:ext cx="1422258" cy="877824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流程圖: 匯合連接點 6"/>
          <p:cNvSpPr/>
          <p:nvPr/>
        </p:nvSpPr>
        <p:spPr>
          <a:xfrm>
            <a:off x="6543255" y="4357773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26093" y="413359"/>
            <a:ext cx="3682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圖標說明：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行進方向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迴旋點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教練站點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 rot="16200000">
            <a:off x="1570739" y="916828"/>
            <a:ext cx="474415" cy="307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迴轉箭號 9"/>
          <p:cNvSpPr/>
          <p:nvPr/>
        </p:nvSpPr>
        <p:spPr>
          <a:xfrm rot="10800000" flipH="1">
            <a:off x="1414168" y="1492163"/>
            <a:ext cx="480032" cy="380477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流程圖: 匯合連接點 10"/>
          <p:cNvSpPr/>
          <p:nvPr/>
        </p:nvSpPr>
        <p:spPr>
          <a:xfrm>
            <a:off x="1754771" y="1929402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80" y="-290239"/>
            <a:ext cx="1588015" cy="22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4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49" y="2091841"/>
            <a:ext cx="6042904" cy="453217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26093" y="413359"/>
            <a:ext cx="3682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圖標說明：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行進方向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迴旋點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6" name="迴轉箭號 5"/>
          <p:cNvSpPr/>
          <p:nvPr/>
        </p:nvSpPr>
        <p:spPr>
          <a:xfrm flipH="1">
            <a:off x="5964301" y="3919018"/>
            <a:ext cx="1422258" cy="877824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 rot="15083491">
            <a:off x="6915489" y="5639091"/>
            <a:ext cx="1127498" cy="4578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線圖說文字 1 2"/>
          <p:cNvSpPr/>
          <p:nvPr/>
        </p:nvSpPr>
        <p:spPr>
          <a:xfrm>
            <a:off x="9125155" y="1904436"/>
            <a:ext cx="1540138" cy="850642"/>
          </a:xfrm>
          <a:prstGeom prst="borderCallout1">
            <a:avLst>
              <a:gd name="adj1" fmla="val 53508"/>
              <a:gd name="adj2" fmla="val -1484"/>
              <a:gd name="adj3" fmla="val 246945"/>
              <a:gd name="adj4" fmla="val -117014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角標處需迴旋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向右箭號 8"/>
          <p:cNvSpPr/>
          <p:nvPr/>
        </p:nvSpPr>
        <p:spPr>
          <a:xfrm rot="16200000">
            <a:off x="1570739" y="916828"/>
            <a:ext cx="474415" cy="307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迴轉箭號 9"/>
          <p:cNvSpPr/>
          <p:nvPr/>
        </p:nvSpPr>
        <p:spPr>
          <a:xfrm flipH="1">
            <a:off x="1414168" y="1492163"/>
            <a:ext cx="480032" cy="380477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 rot="5795078">
            <a:off x="5400551" y="5216589"/>
            <a:ext cx="1127498" cy="4578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80" y="-290239"/>
            <a:ext cx="1588015" cy="22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2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526093" y="413359"/>
            <a:ext cx="3682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圖標說明：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準備剎車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迴旋距離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剎車停止點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91" y="2371775"/>
            <a:ext cx="5673209" cy="4254907"/>
          </a:xfrm>
          <a:prstGeom prst="rect">
            <a:avLst/>
          </a:prstGeom>
        </p:spPr>
      </p:pic>
      <p:cxnSp>
        <p:nvCxnSpPr>
          <p:cNvPr id="17" name="直線單箭頭接點 16"/>
          <p:cNvCxnSpPr/>
          <p:nvPr/>
        </p:nvCxnSpPr>
        <p:spPr>
          <a:xfrm>
            <a:off x="6069669" y="4937154"/>
            <a:ext cx="0" cy="117953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甜甜圈 17"/>
          <p:cNvSpPr/>
          <p:nvPr/>
        </p:nvSpPr>
        <p:spPr>
          <a:xfrm>
            <a:off x="5897840" y="4536321"/>
            <a:ext cx="343657" cy="313151"/>
          </a:xfrm>
          <a:prstGeom prst="donut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禁止標誌 18"/>
          <p:cNvSpPr/>
          <p:nvPr/>
        </p:nvSpPr>
        <p:spPr>
          <a:xfrm>
            <a:off x="5863419" y="6149272"/>
            <a:ext cx="443867" cy="42357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直線圖說文字 1 2"/>
          <p:cNvSpPr/>
          <p:nvPr/>
        </p:nvSpPr>
        <p:spPr>
          <a:xfrm>
            <a:off x="8050882" y="3648586"/>
            <a:ext cx="1907309" cy="850642"/>
          </a:xfrm>
          <a:prstGeom prst="borderCallout1">
            <a:avLst>
              <a:gd name="adj1" fmla="val 53508"/>
              <a:gd name="adj2" fmla="val -1484"/>
              <a:gd name="adj3" fmla="val 221912"/>
              <a:gd name="adj4" fmla="val -97468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剎車距離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</a:p>
        </p:txBody>
      </p:sp>
      <p:sp>
        <p:nvSpPr>
          <p:cNvPr id="20" name="甜甜圈 19"/>
          <p:cNvSpPr/>
          <p:nvPr/>
        </p:nvSpPr>
        <p:spPr>
          <a:xfrm>
            <a:off x="1654183" y="968491"/>
            <a:ext cx="343657" cy="313151"/>
          </a:xfrm>
          <a:prstGeom prst="donut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804326" y="1421147"/>
            <a:ext cx="9159" cy="56974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禁止標誌 22"/>
          <p:cNvSpPr/>
          <p:nvPr/>
        </p:nvSpPr>
        <p:spPr>
          <a:xfrm>
            <a:off x="1923552" y="2256571"/>
            <a:ext cx="443867" cy="42357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80" y="-290239"/>
            <a:ext cx="1588015" cy="22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7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140</Words>
  <Application>Microsoft Office PowerPoint</Application>
  <PresentationFormat>寬螢幕</PresentationFormat>
  <Paragraphs>37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專案教師</dc:creator>
  <cp:lastModifiedBy>邱珮瑄</cp:lastModifiedBy>
  <cp:revision>10</cp:revision>
  <dcterms:created xsi:type="dcterms:W3CDTF">2024-01-11T01:40:30Z</dcterms:created>
  <dcterms:modified xsi:type="dcterms:W3CDTF">2024-01-15T06:42:11Z</dcterms:modified>
</cp:coreProperties>
</file>